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12" r:id="rId5"/>
    <p:sldId id="311" r:id="rId6"/>
    <p:sldId id="31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85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4BE22C-DABD-45DC-A5F4-65E33817EE2D}" v="37" dt="2020-06-04T10:23:40.050"/>
    <p1510:client id="{9D5C20FC-3A53-4129-98EE-408D1B218B2B}" v="1" dt="2020-06-04T15:13:25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06" y="6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WRIGHT" userId="24f0e115-2bca-41be-b303-125775f4da41" providerId="ADAL" clId="{472641A3-A1E2-4BEC-A4AA-1C15EC824CDE}"/>
    <pc:docChg chg="modSld">
      <pc:chgData name="TIMOTHY WRIGHT" userId="24f0e115-2bca-41be-b303-125775f4da41" providerId="ADAL" clId="{472641A3-A1E2-4BEC-A4AA-1C15EC824CDE}" dt="2020-06-04T15:31:29.850" v="3" actId="20577"/>
      <pc:docMkLst>
        <pc:docMk/>
      </pc:docMkLst>
      <pc:sldChg chg="modSp">
        <pc:chgData name="TIMOTHY WRIGHT" userId="24f0e115-2bca-41be-b303-125775f4da41" providerId="ADAL" clId="{472641A3-A1E2-4BEC-A4AA-1C15EC824CDE}" dt="2020-06-04T15:31:29.850" v="3" actId="20577"/>
        <pc:sldMkLst>
          <pc:docMk/>
          <pc:sldMk cId="2091120312" sldId="317"/>
        </pc:sldMkLst>
        <pc:graphicFrameChg chg="modGraphic">
          <ac:chgData name="TIMOTHY WRIGHT" userId="24f0e115-2bca-41be-b303-125775f4da41" providerId="ADAL" clId="{472641A3-A1E2-4BEC-A4AA-1C15EC824CDE}" dt="2020-06-04T15:31:29.850" v="3" actId="20577"/>
          <ac:graphicFrameMkLst>
            <pc:docMk/>
            <pc:sldMk cId="2091120312" sldId="317"/>
            <ac:graphicFrameMk id="4" creationId="{A19FE85F-3692-4402-A155-1ED419F02487}"/>
          </ac:graphicFrameMkLst>
        </pc:graphicFrameChg>
      </pc:sldChg>
    </pc:docChg>
  </pc:docChgLst>
  <pc:docChgLst>
    <pc:chgData name="TIMOTHY WRIGHT" userId="24f0e115-2bca-41be-b303-125775f4da41" providerId="ADAL" clId="{9D5C20FC-3A53-4129-98EE-408D1B218B2B}"/>
    <pc:docChg chg="modSld sldOrd">
      <pc:chgData name="TIMOTHY WRIGHT" userId="24f0e115-2bca-41be-b303-125775f4da41" providerId="ADAL" clId="{9D5C20FC-3A53-4129-98EE-408D1B218B2B}" dt="2020-06-04T15:13:25.585" v="0"/>
      <pc:docMkLst>
        <pc:docMk/>
      </pc:docMkLst>
      <pc:sldChg chg="ord">
        <pc:chgData name="TIMOTHY WRIGHT" userId="24f0e115-2bca-41be-b303-125775f4da41" providerId="ADAL" clId="{9D5C20FC-3A53-4129-98EE-408D1B218B2B}" dt="2020-06-04T15:13:25.585" v="0"/>
        <pc:sldMkLst>
          <pc:docMk/>
          <pc:sldMk cId="4085801483" sldId="265"/>
        </pc:sldMkLst>
      </pc:sldChg>
    </pc:docChg>
  </pc:docChgLst>
  <pc:docChgLst>
    <pc:chgData name="TIMOTHY WRIGHT" userId="24f0e115-2bca-41be-b303-125775f4da41" providerId="ADAL" clId="{222FC0F0-AB95-4F39-AF7C-8B60F790E630}"/>
    <pc:docChg chg="undo custSel modSld">
      <pc:chgData name="TIMOTHY WRIGHT" userId="24f0e115-2bca-41be-b303-125775f4da41" providerId="ADAL" clId="{222FC0F0-AB95-4F39-AF7C-8B60F790E630}" dt="2020-06-04T10:23:44.960" v="185" actId="20577"/>
      <pc:docMkLst>
        <pc:docMk/>
      </pc:docMkLst>
      <pc:sldChg chg="modSp">
        <pc:chgData name="TIMOTHY WRIGHT" userId="24f0e115-2bca-41be-b303-125775f4da41" providerId="ADAL" clId="{222FC0F0-AB95-4F39-AF7C-8B60F790E630}" dt="2020-06-04T09:45:21.876" v="62" actId="20577"/>
        <pc:sldMkLst>
          <pc:docMk/>
          <pc:sldMk cId="884913406" sldId="311"/>
        </pc:sldMkLst>
        <pc:graphicFrameChg chg="mod modGraphic">
          <ac:chgData name="TIMOTHY WRIGHT" userId="24f0e115-2bca-41be-b303-125775f4da41" providerId="ADAL" clId="{222FC0F0-AB95-4F39-AF7C-8B60F790E630}" dt="2020-06-04T09:45:21.876" v="62" actId="20577"/>
          <ac:graphicFrameMkLst>
            <pc:docMk/>
            <pc:sldMk cId="884913406" sldId="311"/>
            <ac:graphicFrameMk id="4" creationId="{59C77AE3-CC04-2547-9D6C-A9FDCE512000}"/>
          </ac:graphicFrameMkLst>
        </pc:graphicFrameChg>
      </pc:sldChg>
      <pc:sldChg chg="modSp">
        <pc:chgData name="TIMOTHY WRIGHT" userId="24f0e115-2bca-41be-b303-125775f4da41" providerId="ADAL" clId="{222FC0F0-AB95-4F39-AF7C-8B60F790E630}" dt="2020-06-04T09:41:30.928" v="18" actId="207"/>
        <pc:sldMkLst>
          <pc:docMk/>
          <pc:sldMk cId="2484201198" sldId="312"/>
        </pc:sldMkLst>
        <pc:graphicFrameChg chg="mod modGraphic">
          <ac:chgData name="TIMOTHY WRIGHT" userId="24f0e115-2bca-41be-b303-125775f4da41" providerId="ADAL" clId="{222FC0F0-AB95-4F39-AF7C-8B60F790E630}" dt="2020-06-04T09:41:30.928" v="18" actId="207"/>
          <ac:graphicFrameMkLst>
            <pc:docMk/>
            <pc:sldMk cId="2484201198" sldId="312"/>
            <ac:graphicFrameMk id="4" creationId="{59C77AE3-CC04-2547-9D6C-A9FDCE512000}"/>
          </ac:graphicFrameMkLst>
        </pc:graphicFrameChg>
      </pc:sldChg>
      <pc:sldChg chg="modSp">
        <pc:chgData name="TIMOTHY WRIGHT" userId="24f0e115-2bca-41be-b303-125775f4da41" providerId="ADAL" clId="{222FC0F0-AB95-4F39-AF7C-8B60F790E630}" dt="2020-06-04T09:46:23.705" v="65" actId="207"/>
        <pc:sldMkLst>
          <pc:docMk/>
          <pc:sldMk cId="2896423945" sldId="313"/>
        </pc:sldMkLst>
        <pc:graphicFrameChg chg="mod modGraphic">
          <ac:chgData name="TIMOTHY WRIGHT" userId="24f0e115-2bca-41be-b303-125775f4da41" providerId="ADAL" clId="{222FC0F0-AB95-4F39-AF7C-8B60F790E630}" dt="2020-06-04T09:46:23.705" v="65" actId="207"/>
          <ac:graphicFrameMkLst>
            <pc:docMk/>
            <pc:sldMk cId="2896423945" sldId="313"/>
            <ac:graphicFrameMk id="4" creationId="{59C77AE3-CC04-2547-9D6C-A9FDCE512000}"/>
          </ac:graphicFrameMkLst>
        </pc:graphicFrameChg>
      </pc:sldChg>
      <pc:sldChg chg="modSp">
        <pc:chgData name="TIMOTHY WRIGHT" userId="24f0e115-2bca-41be-b303-125775f4da41" providerId="ADAL" clId="{222FC0F0-AB95-4F39-AF7C-8B60F790E630}" dt="2020-06-04T09:48:22.311" v="66"/>
        <pc:sldMkLst>
          <pc:docMk/>
          <pc:sldMk cId="1069808372" sldId="314"/>
        </pc:sldMkLst>
        <pc:graphicFrameChg chg="mod">
          <ac:chgData name="TIMOTHY WRIGHT" userId="24f0e115-2bca-41be-b303-125775f4da41" providerId="ADAL" clId="{222FC0F0-AB95-4F39-AF7C-8B60F790E630}" dt="2020-06-04T09:48:22.311" v="66"/>
          <ac:graphicFrameMkLst>
            <pc:docMk/>
            <pc:sldMk cId="1069808372" sldId="314"/>
            <ac:graphicFrameMk id="3" creationId="{144C6FDA-6747-4997-AE34-4F71A988821E}"/>
          </ac:graphicFrameMkLst>
        </pc:graphicFrameChg>
      </pc:sldChg>
      <pc:sldChg chg="modSp">
        <pc:chgData name="TIMOTHY WRIGHT" userId="24f0e115-2bca-41be-b303-125775f4da41" providerId="ADAL" clId="{222FC0F0-AB95-4F39-AF7C-8B60F790E630}" dt="2020-06-04T09:49:26.438" v="69"/>
        <pc:sldMkLst>
          <pc:docMk/>
          <pc:sldMk cId="3593503261" sldId="316"/>
        </pc:sldMkLst>
        <pc:graphicFrameChg chg="mod modGraphic">
          <ac:chgData name="TIMOTHY WRIGHT" userId="24f0e115-2bca-41be-b303-125775f4da41" providerId="ADAL" clId="{222FC0F0-AB95-4F39-AF7C-8B60F790E630}" dt="2020-06-04T09:49:26.438" v="69"/>
          <ac:graphicFrameMkLst>
            <pc:docMk/>
            <pc:sldMk cId="3593503261" sldId="316"/>
            <ac:graphicFrameMk id="3" creationId="{370BBCAD-A472-4ADA-B01F-36EEDBF5F64A}"/>
          </ac:graphicFrameMkLst>
        </pc:graphicFrameChg>
      </pc:sldChg>
      <pc:sldChg chg="modSp">
        <pc:chgData name="TIMOTHY WRIGHT" userId="24f0e115-2bca-41be-b303-125775f4da41" providerId="ADAL" clId="{222FC0F0-AB95-4F39-AF7C-8B60F790E630}" dt="2020-06-04T10:17:27.022" v="151"/>
        <pc:sldMkLst>
          <pc:docMk/>
          <pc:sldMk cId="2091120312" sldId="317"/>
        </pc:sldMkLst>
        <pc:graphicFrameChg chg="mod modGraphic">
          <ac:chgData name="TIMOTHY WRIGHT" userId="24f0e115-2bca-41be-b303-125775f4da41" providerId="ADAL" clId="{222FC0F0-AB95-4F39-AF7C-8B60F790E630}" dt="2020-06-04T10:17:27.022" v="151"/>
          <ac:graphicFrameMkLst>
            <pc:docMk/>
            <pc:sldMk cId="2091120312" sldId="317"/>
            <ac:graphicFrameMk id="4" creationId="{A19FE85F-3692-4402-A155-1ED419F02487}"/>
          </ac:graphicFrameMkLst>
        </pc:graphicFrameChg>
      </pc:sldChg>
      <pc:sldChg chg="modSp">
        <pc:chgData name="TIMOTHY WRIGHT" userId="24f0e115-2bca-41be-b303-125775f4da41" providerId="ADAL" clId="{222FC0F0-AB95-4F39-AF7C-8B60F790E630}" dt="2020-06-04T10:23:44.960" v="185" actId="20577"/>
        <pc:sldMkLst>
          <pc:docMk/>
          <pc:sldMk cId="988693521" sldId="319"/>
        </pc:sldMkLst>
        <pc:graphicFrameChg chg="mod modGraphic">
          <ac:chgData name="TIMOTHY WRIGHT" userId="24f0e115-2bca-41be-b303-125775f4da41" providerId="ADAL" clId="{222FC0F0-AB95-4F39-AF7C-8B60F790E630}" dt="2020-06-04T10:23:44.960" v="185" actId="20577"/>
          <ac:graphicFrameMkLst>
            <pc:docMk/>
            <pc:sldMk cId="988693521" sldId="319"/>
            <ac:graphicFrameMk id="4" creationId="{F0006BA2-867B-4576-A650-C4E9A15B9063}"/>
          </ac:graphicFrameMkLst>
        </pc:graphicFrameChg>
      </pc:sldChg>
      <pc:sldChg chg="modSp">
        <pc:chgData name="TIMOTHY WRIGHT" userId="24f0e115-2bca-41be-b303-125775f4da41" providerId="ADAL" clId="{222FC0F0-AB95-4F39-AF7C-8B60F790E630}" dt="2020-06-04T10:20:03.214" v="173"/>
        <pc:sldMkLst>
          <pc:docMk/>
          <pc:sldMk cId="1736500206" sldId="322"/>
        </pc:sldMkLst>
        <pc:graphicFrameChg chg="mod modGraphic">
          <ac:chgData name="TIMOTHY WRIGHT" userId="24f0e115-2bca-41be-b303-125775f4da41" providerId="ADAL" clId="{222FC0F0-AB95-4F39-AF7C-8B60F790E630}" dt="2020-06-04T10:20:03.214" v="173"/>
          <ac:graphicFrameMkLst>
            <pc:docMk/>
            <pc:sldMk cId="1736500206" sldId="322"/>
            <ac:graphicFrameMk id="3" creationId="{FE9A6CE4-2593-43ED-8351-4CE9D6AC9FFB}"/>
          </ac:graphicFrameMkLst>
        </pc:graphicFrameChg>
      </pc:sldChg>
    </pc:docChg>
  </pc:docChgLst>
  <pc:docChgLst>
    <pc:chgData name="TIMOTHY WRIGHT" userId="24f0e115-2bca-41be-b303-125775f4da41" providerId="ADAL" clId="{93B36AB2-587B-458C-87F4-F29B56FADFE5}"/>
    <pc:docChg chg="modSld">
      <pc:chgData name="TIMOTHY WRIGHT" userId="24f0e115-2bca-41be-b303-125775f4da41" providerId="ADAL" clId="{93B36AB2-587B-458C-87F4-F29B56FADFE5}" dt="2020-06-04T14:25:03.166" v="1" actId="20577"/>
      <pc:docMkLst>
        <pc:docMk/>
      </pc:docMkLst>
      <pc:sldChg chg="modSp">
        <pc:chgData name="TIMOTHY WRIGHT" userId="24f0e115-2bca-41be-b303-125775f4da41" providerId="ADAL" clId="{93B36AB2-587B-458C-87F4-F29B56FADFE5}" dt="2020-06-04T14:25:03.166" v="1" actId="20577"/>
        <pc:sldMkLst>
          <pc:docMk/>
          <pc:sldMk cId="4085801483" sldId="265"/>
        </pc:sldMkLst>
        <pc:spChg chg="mod">
          <ac:chgData name="TIMOTHY WRIGHT" userId="24f0e115-2bca-41be-b303-125775f4da41" providerId="ADAL" clId="{93B36AB2-587B-458C-87F4-F29B56FADFE5}" dt="2020-06-04T14:25:03.166" v="1" actId="20577"/>
          <ac:spMkLst>
            <pc:docMk/>
            <pc:sldMk cId="4085801483" sldId="265"/>
            <ac:spMk id="14" creationId="{C6EAC4B3-055C-D34B-8863-25200AA972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DB064D-41C7-47DD-A020-DBA008D52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867E09B-A060-44DB-95CA-65AB83159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1AA5E0-CC0F-4CB8-ADEB-7D9BE61D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18F324-4692-44C1-B547-2995D8C1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7FF1E6-F498-42FA-BEB6-5C56CDF8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4369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173675-787E-4228-82BE-EB572A87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C63D00-21CE-4A0E-BA17-12388A983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006657-7405-4ACA-8666-B6E0A85D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71695F-2BFA-4BDB-AF4F-E7E1ABA5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61C768-FDF1-4C06-84A7-1C540DFC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120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4A99030-A8BF-45C1-8B03-E0FFB4D11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1C458AF-781E-4E13-BF0A-732224B31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A1935C-0441-4872-BD9F-BFF8F620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C35FB5-7059-42F1-9F40-F888ED07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1AEB63-7658-4576-8627-B4A36D6B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4142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DAA3AFA-7AF5-2D44-937C-30C4DFA6B2A0}"/>
              </a:ext>
            </a:extLst>
          </p:cNvPr>
          <p:cNvSpPr/>
          <p:nvPr userDrawn="1"/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rgbClr val="2F2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DF0ED4A6-DD20-4148-9A8D-A23292418E44}"/>
              </a:ext>
            </a:extLst>
          </p:cNvPr>
          <p:cNvSpPr/>
          <p:nvPr userDrawn="1"/>
        </p:nvSpPr>
        <p:spPr>
          <a:xfrm>
            <a:off x="11792791" y="788172"/>
            <a:ext cx="72608" cy="5760000"/>
          </a:xfrm>
          <a:prstGeom prst="rect">
            <a:avLst/>
          </a:prstGeom>
          <a:gradFill>
            <a:gsLst>
              <a:gs pos="100000">
                <a:srgbClr val="C8971F"/>
              </a:gs>
              <a:gs pos="0">
                <a:srgbClr val="2F2E33"/>
              </a:gs>
              <a:gs pos="14000">
                <a:srgbClr val="AB8323"/>
              </a:gs>
              <a:gs pos="3000">
                <a:srgbClr val="2F2E33"/>
              </a:gs>
              <a:gs pos="2000">
                <a:srgbClr val="2F2E3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F55C5AB-7F9B-254E-B18C-E75CE09C6802}"/>
              </a:ext>
            </a:extLst>
          </p:cNvPr>
          <p:cNvSpPr/>
          <p:nvPr userDrawn="1"/>
        </p:nvSpPr>
        <p:spPr>
          <a:xfrm rot="5400000">
            <a:off x="7384964" y="-1928964"/>
            <a:ext cx="57600" cy="4652308"/>
          </a:xfrm>
          <a:prstGeom prst="rect">
            <a:avLst/>
          </a:prstGeom>
          <a:gradFill>
            <a:gsLst>
              <a:gs pos="79000">
                <a:srgbClr val="C8971F"/>
              </a:gs>
              <a:gs pos="0">
                <a:srgbClr val="2F2E33"/>
              </a:gs>
              <a:gs pos="35000">
                <a:srgbClr val="AB8323"/>
              </a:gs>
              <a:gs pos="6000">
                <a:srgbClr val="2F2E33"/>
              </a:gs>
              <a:gs pos="93000">
                <a:srgbClr val="2F2E3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91D40A9-23E8-4C44-A05B-956D9A5F5880}"/>
              </a:ext>
            </a:extLst>
          </p:cNvPr>
          <p:cNvSpPr/>
          <p:nvPr userDrawn="1"/>
        </p:nvSpPr>
        <p:spPr>
          <a:xfrm>
            <a:off x="9260542" y="2"/>
            <a:ext cx="2931458" cy="854764"/>
          </a:xfrm>
          <a:prstGeom prst="rect">
            <a:avLst/>
          </a:prstGeom>
          <a:solidFill>
            <a:srgbClr val="C89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6300C30B-8C1C-CE4B-B85C-58817C961EC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3331" y="1830647"/>
            <a:ext cx="1505470" cy="1514493"/>
          </a:xfrm>
          <a:ln>
            <a:solidFill>
              <a:srgbClr val="C8971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19" b="1" i="0">
                <a:solidFill>
                  <a:srgbClr val="C8971F"/>
                </a:solidFill>
                <a:latin typeface="Futura PT Heavy" panose="020B0502020204020303" pitchFamily="34" charset="77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="" xmlns:a16="http://schemas.microsoft.com/office/drawing/2014/main" id="{A9FDC1C0-4BD9-C24B-B87B-9DA68137AEC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23331" y="3429000"/>
            <a:ext cx="1505470" cy="1514493"/>
          </a:xfrm>
          <a:ln>
            <a:solidFill>
              <a:srgbClr val="C8971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19" b="1" i="0">
                <a:solidFill>
                  <a:srgbClr val="C8971F"/>
                </a:solidFill>
                <a:latin typeface="Futura PT Heavy" panose="020B0502020204020303" pitchFamily="34" charset="77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="" xmlns:a16="http://schemas.microsoft.com/office/drawing/2014/main" id="{3F43EE98-A52F-D947-B524-31E6915DF73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23331" y="5033679"/>
            <a:ext cx="1505470" cy="1514493"/>
          </a:xfrm>
          <a:ln>
            <a:solidFill>
              <a:srgbClr val="C8971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19" b="1" i="0">
                <a:solidFill>
                  <a:srgbClr val="C8971F"/>
                </a:solidFill>
                <a:latin typeface="Futura PT Heavy" panose="020B0502020204020303" pitchFamily="34" charset="77"/>
              </a:defRPr>
            </a:lvl1pPr>
          </a:lstStyle>
          <a:p>
            <a:r>
              <a:rPr lang="en-US"/>
              <a:t>Insert Image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F51A1FB3-4FE3-C846-BBAA-5689573551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575" y="244923"/>
            <a:ext cx="2199520" cy="3705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4D3E27-64BB-054D-A037-F0A3447A8DDA}"/>
              </a:ext>
            </a:extLst>
          </p:cNvPr>
          <p:cNvSpPr/>
          <p:nvPr userDrawn="1"/>
        </p:nvSpPr>
        <p:spPr>
          <a:xfrm>
            <a:off x="2079525" y="788172"/>
            <a:ext cx="79754" cy="5760000"/>
          </a:xfrm>
          <a:prstGeom prst="rect">
            <a:avLst/>
          </a:prstGeom>
          <a:gradFill>
            <a:gsLst>
              <a:gs pos="100000">
                <a:srgbClr val="C8971F"/>
              </a:gs>
              <a:gs pos="0">
                <a:srgbClr val="2F2E33"/>
              </a:gs>
              <a:gs pos="12000">
                <a:srgbClr val="AB8323"/>
              </a:gs>
              <a:gs pos="4000">
                <a:srgbClr val="2F2E33"/>
              </a:gs>
              <a:gs pos="1000">
                <a:srgbClr val="2F2E3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17CD6F9-577B-3A49-8FF3-7F4B0895340A}"/>
              </a:ext>
            </a:extLst>
          </p:cNvPr>
          <p:cNvSpPr/>
          <p:nvPr userDrawn="1"/>
        </p:nvSpPr>
        <p:spPr>
          <a:xfrm>
            <a:off x="2079526" y="6489609"/>
            <a:ext cx="9785874" cy="57600"/>
          </a:xfrm>
          <a:prstGeom prst="rect">
            <a:avLst/>
          </a:prstGeom>
          <a:solidFill>
            <a:srgbClr val="C8971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74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7B2808-0136-450A-8A65-C43CB844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D73ABA-70F4-47E2-B335-E24B4B806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288595-835E-4A72-8A89-C5AC8E75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9D8316-F023-4AD5-B3F3-9A22836CC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51CC386-8D80-44B6-BACC-8E58E76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8119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90EB19-96AD-4D5E-868A-7DDAD0F88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29D06DD-5D79-47AA-97DD-576EAEA9C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371EA9-A4F0-415B-B334-ECEBE8F4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27B716-BFE2-422C-8226-F2C93E7B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60668A-7E8C-4BDB-8361-0CE8D2D57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1316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73A656-A5B7-4A11-8290-707CA278D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5F9CEE-6B64-4798-8A02-A65FC0F82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C71848D-A166-44D7-AA9F-3307FC898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AD7FE5A-0116-4426-BBE5-740A3AED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F395C86-2586-424A-8145-B53BA68F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58503A8-76A7-4C1A-91E0-CC0B3AAC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5149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A0C0A7-012C-4332-8CFD-F25308F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B27DFD-29B5-4A53-9311-0E3992DA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CDD294-37EE-4BBA-B449-73FC95F66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A5E2AB3-59F9-4070-8269-151B96120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13553D5-9A04-486A-A42D-0E54649E4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FA80B2-D29B-459F-8D3C-77452EB8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5EE89DF-6BA4-4C29-BF5A-5267D8989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FAD93D1-7510-421A-A28E-BFC32735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8899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39AAA2-AD00-413A-BFA0-1144B9C62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45D7FA5-CEEF-448E-B564-3FCB3968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7EB98A-4475-4622-B2CC-F1547B08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A2DFF82-958D-4B15-A422-ED72F36A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992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0FB9DFA-ED81-441D-8D85-33ADE323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0E6A98B-0DF6-443D-87D8-63706A28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DD41BC1-EB4B-44AC-9AC0-F6ACC29F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027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ADD87C-DBA2-4091-BB72-9B40121C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0C0619-F1BB-46AA-8F54-C33CC8391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3C21CC8-3487-4EB0-8351-F397CAF29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9DBAF4-5D41-4AF5-A515-81823866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E50F8A3-E586-4004-BB50-F88CD690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2E03262-F523-444A-A292-26648D71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7328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AA44C4-F0E9-4CB1-8BD6-3DAF809A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BB6B02A-FFBB-4203-8F8C-900CE617C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6D1A8F7-F11D-43E3-BF00-31D097ADC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7EC8BC5-51C9-415C-9300-3EED60B7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8AE793-42DA-40A5-9ABC-3D89AC33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450A5E-0908-4D2C-83F3-97FA874D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7092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5AE8671-58D6-45A9-BDD6-8E455F6B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90CC68-19F5-4154-B83D-2CF67FB86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EB275B-92C4-42A9-94A0-5FCAD016E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F6DBB-63F5-4BBE-814A-DF9ABAA692DD}" type="datetimeFigureOut">
              <a:rPr lang="en-GB" smtClean="0"/>
              <a:pPr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61CCDB-597A-4A0C-8E18-2CD61D3CB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CDC051-4ADC-436B-A9C8-C133DA036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CC51E-D144-4032-A065-E72D779022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7113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59C77AE3-CC04-2547-9D6C-A9FDCE512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0320681"/>
              </p:ext>
            </p:extLst>
          </p:nvPr>
        </p:nvGraphicFramePr>
        <p:xfrm>
          <a:off x="2156461" y="828134"/>
          <a:ext cx="9608820" cy="581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53">
                  <a:extLst>
                    <a:ext uri="{9D8B030D-6E8A-4147-A177-3AD203B41FA5}">
                      <a16:colId xmlns="" xmlns:a16="http://schemas.microsoft.com/office/drawing/2014/main" val="3281963926"/>
                    </a:ext>
                  </a:extLst>
                </a:gridCol>
                <a:gridCol w="2308317">
                  <a:extLst>
                    <a:ext uri="{9D8B030D-6E8A-4147-A177-3AD203B41FA5}">
                      <a16:colId xmlns="" xmlns:a16="http://schemas.microsoft.com/office/drawing/2014/main" val="927356576"/>
                    </a:ext>
                  </a:extLst>
                </a:gridCol>
                <a:gridCol w="1140985">
                  <a:extLst>
                    <a:ext uri="{9D8B030D-6E8A-4147-A177-3AD203B41FA5}">
                      <a16:colId xmlns="" xmlns:a16="http://schemas.microsoft.com/office/drawing/2014/main" val="992653105"/>
                    </a:ext>
                  </a:extLst>
                </a:gridCol>
                <a:gridCol w="1095708">
                  <a:extLst>
                    <a:ext uri="{9D8B030D-6E8A-4147-A177-3AD203B41FA5}">
                      <a16:colId xmlns="" xmlns:a16="http://schemas.microsoft.com/office/drawing/2014/main" val="82424857"/>
                    </a:ext>
                  </a:extLst>
                </a:gridCol>
                <a:gridCol w="1186263">
                  <a:extLst>
                    <a:ext uri="{9D8B030D-6E8A-4147-A177-3AD203B41FA5}">
                      <a16:colId xmlns="" xmlns:a16="http://schemas.microsoft.com/office/drawing/2014/main" val="4187466116"/>
                    </a:ext>
                  </a:extLst>
                </a:gridCol>
                <a:gridCol w="1053476">
                  <a:extLst>
                    <a:ext uri="{9D8B030D-6E8A-4147-A177-3AD203B41FA5}">
                      <a16:colId xmlns="" xmlns:a16="http://schemas.microsoft.com/office/drawing/2014/main" val="1578612834"/>
                    </a:ext>
                  </a:extLst>
                </a:gridCol>
                <a:gridCol w="1140986">
                  <a:extLst>
                    <a:ext uri="{9D8B030D-6E8A-4147-A177-3AD203B41FA5}">
                      <a16:colId xmlns="" xmlns:a16="http://schemas.microsoft.com/office/drawing/2014/main" val="188751820"/>
                    </a:ext>
                  </a:extLst>
                </a:gridCol>
                <a:gridCol w="956832">
                  <a:extLst>
                    <a:ext uri="{9D8B030D-6E8A-4147-A177-3AD203B41FA5}">
                      <a16:colId xmlns="" xmlns:a16="http://schemas.microsoft.com/office/drawing/2014/main" val="3475818736"/>
                    </a:ext>
                  </a:extLst>
                </a:gridCol>
              </a:tblGrid>
              <a:tr h="457911">
                <a:tc rowSpan="2">
                  <a:txBody>
                    <a:bodyPr/>
                    <a:lstStyle/>
                    <a:p>
                      <a:endParaRPr lang="en-GB" sz="150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rgbClr val="C8971F"/>
                          </a:solidFill>
                          <a:latin typeface="The Historia Demo" pitchFamily="2" charset="0"/>
                        </a:rPr>
                        <a:t>option one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LIBRARY 3 AM" panose="02000503020000020004" pitchFamily="2" charset="0"/>
                        </a:rPr>
                        <a:t>Everyday</a:t>
                      </a:r>
                      <a:r>
                        <a:rPr lang="en-GB" sz="15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  <a:r>
                        <a:rPr lang="en-GB" sz="1700" b="0" i="0" dirty="0" err="1">
                          <a:solidFill>
                            <a:srgbClr val="C8971F"/>
                          </a:solidFill>
                          <a:latin typeface="The Historia Demo" pitchFamily="2" charset="0"/>
                        </a:rPr>
                        <a:t>faves</a:t>
                      </a:r>
                      <a:r>
                        <a:rPr lang="en-GB" sz="1700" b="0" i="0" dirty="0">
                          <a:solidFill>
                            <a:srgbClr val="C8971F"/>
                          </a:solidFill>
                          <a:latin typeface="The Historia Demo" pitchFamily="2" charset="0"/>
                        </a:rPr>
                        <a:t>!</a:t>
                      </a: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b="0" i="0" dirty="0">
                        <a:solidFill>
                          <a:srgbClr val="C8971F"/>
                        </a:solidFill>
                        <a:latin typeface="The Historia Demo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82839306"/>
                  </a:ext>
                </a:extLst>
              </a:tr>
              <a:tr h="2534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Jackets</a:t>
                      </a:r>
                    </a:p>
                  </a:txBody>
                  <a:tcPr marL="74295" marR="74295" marT="37148" marB="37148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Pizza &amp; Pasta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Hot Snacks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 err="1" smtClean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Sarnies</a:t>
                      </a:r>
                      <a:r>
                        <a:rPr lang="en-GB" sz="1000" b="1" i="0" dirty="0" smtClean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Futura PT Heavy" panose="020B0502020204020303" pitchFamily="34" charset="77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Salad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i="0" dirty="0">
                        <a:solidFill>
                          <a:schemeClr val="bg1"/>
                        </a:solidFill>
                        <a:latin typeface="Futura PT Heavy" panose="020B0502020204020303" pitchFamily="34" charset="77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1401634"/>
                  </a:ext>
                </a:extLst>
              </a:tr>
              <a:tr h="1005789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MON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American 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Beef Burger or the Incredible Vegan 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Burger</a:t>
                      </a:r>
                    </a:p>
                    <a:p>
                      <a:pPr algn="ctr"/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Tasty Wedges and 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Sweetcorn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Veg</a:t>
                      </a:r>
                      <a:r>
                        <a:rPr lang="en-GB" sz="1100" b="1" baseline="0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Bolognaise Pasta (V)</a:t>
                      </a:r>
                      <a:endParaRPr lang="en-GB" sz="110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Sweet Chilli Chicken </a:t>
                      </a:r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Bageuette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everyday!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50180897"/>
                  </a:ext>
                </a:extLst>
              </a:tr>
              <a:tr h="1005789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TUE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Chinese 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Sweet &amp; Sour Chicken with Rice or Vege Chow Mein </a:t>
                      </a:r>
                    </a:p>
                    <a:p>
                      <a:pPr algn="ctr"/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Peas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Arrabiata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Pasta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Quorn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&amp; Vegetable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Cheese &amp; Onion Roll (V)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everyday!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6272875"/>
                  </a:ext>
                </a:extLst>
              </a:tr>
              <a:tr h="1005789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WED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British 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Roast 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Turkeyor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Quorn Roast</a:t>
                      </a:r>
                    </a:p>
                    <a:p>
                      <a:pPr algn="ctr"/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Roast Potatoes, Peas, Sweetcorn and 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Gravy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Chunky Vegetable Pasta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Three Cheese Pizza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Vegetable Slice (V)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everyday!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95651713"/>
                  </a:ext>
                </a:extLst>
              </a:tr>
              <a:tr h="1005789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THUR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British 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Battered Fish or Breaded Chicken Strips or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Vegan Sausage Roll</a:t>
                      </a:r>
                    </a:p>
                    <a:p>
                      <a:pPr algn="ctr"/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Chips, Peas and Baked Beans 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Cheesy Pasta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Cajun Chicken Pizza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everyday!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24913158"/>
                  </a:ext>
                </a:extLst>
              </a:tr>
              <a:tr h="1005789">
                <a:tc>
                  <a:txBody>
                    <a:bodyPr/>
                    <a:lstStyle/>
                    <a:p>
                      <a:pPr algn="ctr"/>
                      <a:endParaRPr lang="en-GB" sz="1200" b="1" i="0" dirty="0">
                        <a:solidFill>
                          <a:schemeClr val="bg1"/>
                        </a:solidFill>
                        <a:latin typeface="Futura PT Heavy" panose="020B0502020204020303" pitchFamily="34" charset="77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8971F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988317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2F2BEA-EA46-9A4A-8F84-5C7476A0DC71}"/>
              </a:ext>
            </a:extLst>
          </p:cNvPr>
          <p:cNvSpPr txBox="1"/>
          <p:nvPr/>
        </p:nvSpPr>
        <p:spPr>
          <a:xfrm>
            <a:off x="1143001" y="208279"/>
            <a:ext cx="50153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THIS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IBRARY 3 AM" panose="02000503020000020004" pitchFamily="2" charset="0"/>
                <a:ea typeface="+mn-ea"/>
                <a:cs typeface="+mn-cs"/>
              </a:rPr>
              <a:t>WEEK’S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DEB818E-D7AA-C140-842A-F14CA5F68B95}"/>
              </a:ext>
            </a:extLst>
          </p:cNvPr>
          <p:cNvSpPr txBox="1"/>
          <p:nvPr/>
        </p:nvSpPr>
        <p:spPr>
          <a:xfrm>
            <a:off x="4779906" y="208279"/>
            <a:ext cx="336580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>
                <a:ln>
                  <a:noFill/>
                </a:ln>
                <a:solidFill>
                  <a:srgbClr val="C8971F"/>
                </a:solidFill>
                <a:effectLst/>
                <a:uLnTx/>
                <a:uFillTx/>
                <a:latin typeface="The Historia Demo" pitchFamily="2" charset="0"/>
                <a:ea typeface="+mn-ea"/>
                <a:cs typeface="+mn-cs"/>
              </a:rPr>
              <a:t>Eats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C8971F"/>
                </a:solidFill>
                <a:effectLst/>
                <a:uLnTx/>
                <a:uFillTx/>
                <a:latin typeface="The Historia Demo" pitchFamily="2" charset="0"/>
                <a:ea typeface="+mn-ea"/>
                <a:cs typeface="+mn-cs"/>
              </a:rPr>
              <a:t>Week One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B67671B-539D-4F8F-B28C-6AED638A528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957" y="5442708"/>
            <a:ext cx="1053441" cy="10534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CA5D5911-3E5B-4514-8D06-48EADF6C03F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35" y="2829874"/>
            <a:ext cx="1046622" cy="10466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C6F2D57-9C13-4157-98E6-4FD3C05EB60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837" y="3946397"/>
            <a:ext cx="1354059" cy="13540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4BF89389-82F0-4BD4-AB14-E70A5F53910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22" y="1092199"/>
            <a:ext cx="1346178" cy="13461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420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59C77AE3-CC04-2547-9D6C-A9FDCE512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5616518"/>
              </p:ext>
            </p:extLst>
          </p:nvPr>
        </p:nvGraphicFramePr>
        <p:xfrm>
          <a:off x="2080559" y="662941"/>
          <a:ext cx="9517082" cy="6340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444">
                  <a:extLst>
                    <a:ext uri="{9D8B030D-6E8A-4147-A177-3AD203B41FA5}">
                      <a16:colId xmlns="" xmlns:a16="http://schemas.microsoft.com/office/drawing/2014/main" val="3281963926"/>
                    </a:ext>
                  </a:extLst>
                </a:gridCol>
                <a:gridCol w="2033306">
                  <a:extLst>
                    <a:ext uri="{9D8B030D-6E8A-4147-A177-3AD203B41FA5}">
                      <a16:colId xmlns="" xmlns:a16="http://schemas.microsoft.com/office/drawing/2014/main" val="927356576"/>
                    </a:ext>
                  </a:extLst>
                </a:gridCol>
                <a:gridCol w="963925">
                  <a:extLst>
                    <a:ext uri="{9D8B030D-6E8A-4147-A177-3AD203B41FA5}">
                      <a16:colId xmlns="" xmlns:a16="http://schemas.microsoft.com/office/drawing/2014/main" val="992653105"/>
                    </a:ext>
                  </a:extLst>
                </a:gridCol>
                <a:gridCol w="938996">
                  <a:extLst>
                    <a:ext uri="{9D8B030D-6E8A-4147-A177-3AD203B41FA5}">
                      <a16:colId xmlns="" xmlns:a16="http://schemas.microsoft.com/office/drawing/2014/main" val="82424857"/>
                    </a:ext>
                  </a:extLst>
                </a:gridCol>
                <a:gridCol w="1063642">
                  <a:extLst>
                    <a:ext uri="{9D8B030D-6E8A-4147-A177-3AD203B41FA5}">
                      <a16:colId xmlns="" xmlns:a16="http://schemas.microsoft.com/office/drawing/2014/main" val="4187466116"/>
                    </a:ext>
                  </a:extLst>
                </a:gridCol>
                <a:gridCol w="1054228">
                  <a:extLst>
                    <a:ext uri="{9D8B030D-6E8A-4147-A177-3AD203B41FA5}">
                      <a16:colId xmlns="" xmlns:a16="http://schemas.microsoft.com/office/drawing/2014/main" val="1578612834"/>
                    </a:ext>
                  </a:extLst>
                </a:gridCol>
                <a:gridCol w="1415407">
                  <a:extLst>
                    <a:ext uri="{9D8B030D-6E8A-4147-A177-3AD203B41FA5}">
                      <a16:colId xmlns="" xmlns:a16="http://schemas.microsoft.com/office/drawing/2014/main" val="188751820"/>
                    </a:ext>
                  </a:extLst>
                </a:gridCol>
                <a:gridCol w="1381134">
                  <a:extLst>
                    <a:ext uri="{9D8B030D-6E8A-4147-A177-3AD203B41FA5}">
                      <a16:colId xmlns="" xmlns:a16="http://schemas.microsoft.com/office/drawing/2014/main" val="3475818736"/>
                    </a:ext>
                  </a:extLst>
                </a:gridCol>
              </a:tblGrid>
              <a:tr h="419707">
                <a:tc rowSpan="2">
                  <a:txBody>
                    <a:bodyPr/>
                    <a:lstStyle/>
                    <a:p>
                      <a:endParaRPr lang="en-GB" sz="150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rgbClr val="C8971F"/>
                          </a:solidFill>
                          <a:latin typeface="The Historia Demo" pitchFamily="2" charset="0"/>
                        </a:rPr>
                        <a:t>option one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00" b="0">
                          <a:solidFill>
                            <a:schemeClr val="bg1"/>
                          </a:solidFill>
                          <a:latin typeface="LIBRARY 3 AM" panose="02000503020000020004" pitchFamily="2" charset="0"/>
                        </a:rPr>
                        <a:t>Everyday</a:t>
                      </a:r>
                      <a:r>
                        <a:rPr lang="en-GB" sz="1500" b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  <a:r>
                        <a:rPr lang="en-GB" sz="1700" b="0" i="0">
                          <a:solidFill>
                            <a:srgbClr val="C8971F"/>
                          </a:solidFill>
                          <a:latin typeface="The Historia Demo" pitchFamily="2" charset="0"/>
                        </a:rPr>
                        <a:t>faves!</a:t>
                      </a: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b="0" i="0">
                        <a:solidFill>
                          <a:srgbClr val="C8971F"/>
                        </a:solidFill>
                        <a:latin typeface="The Historia Demo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82839306"/>
                  </a:ext>
                </a:extLst>
              </a:tr>
              <a:tr h="388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Jackets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Pizza &amp; Pasta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Hot Snacks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 dirty="0" err="1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Sarnies</a:t>
                      </a:r>
                      <a:r>
                        <a:rPr lang="en-GB" sz="1000" b="1" i="0" dirty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 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Salad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i="0" dirty="0">
                        <a:solidFill>
                          <a:schemeClr val="bg1"/>
                        </a:solidFill>
                        <a:latin typeface="Futura PT Heavy" panose="020B0502020204020303" pitchFamily="34" charset="77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1401634"/>
                  </a:ext>
                </a:extLst>
              </a:tr>
              <a:tr h="935068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MON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American 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Mac N Cheese topped with BBQ Chicken or Crispy Cauliflower</a:t>
                      </a:r>
                    </a:p>
                    <a:p>
                      <a:pPr algn="ctr"/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</a:t>
                      </a:r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Sweetcorn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Herby Tomato Pasta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8971F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Tuna Melt Baguette </a:t>
                      </a:r>
                    </a:p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sarnie fillings everyday!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50180897"/>
                  </a:ext>
                </a:extLst>
              </a:tr>
              <a:tr h="15016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TUE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Italian 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Traditional Lasagne with Garlic and Herb Wedges</a:t>
                      </a:r>
                    </a:p>
                    <a:p>
                      <a:pPr algn="ctr"/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or </a:t>
                      </a:r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Vege Ball Marinara Sub Roll  with </a:t>
                      </a: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Rice</a:t>
                      </a:r>
                      <a:endParaRPr lang="en-GB" sz="11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BBQ Chicken Pasta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Tomato Mushroom Pizza (V)</a:t>
                      </a: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8971F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6272875"/>
                  </a:ext>
                </a:extLst>
              </a:tr>
              <a:tr h="1501667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WED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Peruvian 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Chicken Burger or The Incredible Vegan Burger </a:t>
                      </a:r>
                    </a:p>
                    <a:p>
                      <a:pPr algn="ctr"/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Peruvian Sauces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Fajita Wedges and </a:t>
                      </a:r>
                      <a:r>
                        <a:rPr lang="en-GB" sz="1100" b="0" dirty="0" err="1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Sweetcorn</a:t>
                      </a:r>
                      <a:endParaRPr lang="en-GB" sz="1100" b="0" dirty="0" smtClean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Arrabiata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Pasta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Chilli &amp; Roasted Vegetable Pizza (V)</a:t>
                      </a: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Cheese &amp; Onion Pasty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95651713"/>
                  </a:ext>
                </a:extLst>
              </a:tr>
              <a:tr h="935068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THUR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British  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Battered Fish or Breaded Chicken Strips or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Vegan Sausage Roll</a:t>
                      </a:r>
                    </a:p>
                    <a:p>
                      <a:pPr algn="ctr"/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Chips, Peas and Baked Beans </a:t>
                      </a:r>
                      <a:endParaRPr lang="en-GB" sz="11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Beef Bolognaise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Hawaiian Pizza</a:t>
                      </a: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8971F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Vegetable Slice (V) 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24913158"/>
                  </a:ext>
                </a:extLst>
              </a:tr>
              <a:tr h="513409">
                <a:tc>
                  <a:txBody>
                    <a:bodyPr/>
                    <a:lstStyle/>
                    <a:p>
                      <a:pPr algn="ctr"/>
                      <a:endParaRPr lang="en-GB" sz="1200" b="1" i="0" dirty="0">
                        <a:solidFill>
                          <a:schemeClr val="bg1"/>
                        </a:solidFill>
                        <a:latin typeface="Futura PT Heavy" panose="020B0502020204020303" pitchFamily="34" charset="77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8971F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988317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2F2BEA-EA46-9A4A-8F84-5C7476A0DC71}"/>
              </a:ext>
            </a:extLst>
          </p:cNvPr>
          <p:cNvSpPr txBox="1"/>
          <p:nvPr/>
        </p:nvSpPr>
        <p:spPr>
          <a:xfrm>
            <a:off x="1143001" y="208279"/>
            <a:ext cx="50153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THIS</a:t>
            </a: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 </a:t>
            </a: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IBRARY 3 AM" panose="02000503020000020004" pitchFamily="2" charset="0"/>
                <a:ea typeface="+mn-ea"/>
                <a:cs typeface="+mn-cs"/>
              </a:rPr>
              <a:t>WEEK’S</a:t>
            </a: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DEB818E-D7AA-C140-842A-F14CA5F68B95}"/>
              </a:ext>
            </a:extLst>
          </p:cNvPr>
          <p:cNvSpPr txBox="1"/>
          <p:nvPr/>
        </p:nvSpPr>
        <p:spPr>
          <a:xfrm>
            <a:off x="4779906" y="208279"/>
            <a:ext cx="25352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>
                <a:ln>
                  <a:noFill/>
                </a:ln>
                <a:solidFill>
                  <a:srgbClr val="C8971F"/>
                </a:solidFill>
                <a:effectLst/>
                <a:uLnTx/>
                <a:uFillTx/>
                <a:latin typeface="The Historia Demo" pitchFamily="2" charset="0"/>
                <a:ea typeface="+mn-ea"/>
                <a:cs typeface="+mn-cs"/>
              </a:rPr>
              <a:t>Eats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C8971F"/>
                </a:solidFill>
                <a:effectLst/>
                <a:uLnTx/>
                <a:uFillTx/>
                <a:latin typeface="The Historia Demo" pitchFamily="2" charset="0"/>
                <a:ea typeface="+mn-ea"/>
                <a:cs typeface="+mn-cs"/>
              </a:rPr>
              <a:t>Week Two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CD9AAC5-8A00-4B3D-9131-9EEAB77DD35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957" y="5442708"/>
            <a:ext cx="1053441" cy="10534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6502F34-1C9D-4B3C-9BD5-B4C1100980E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35" y="2829874"/>
            <a:ext cx="1046622" cy="10466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C0885CC-E07A-486A-BD8A-9D7C0761C6C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837" y="3946397"/>
            <a:ext cx="1354059" cy="13540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291E06E-2DA2-4030-8FC1-B6F02FFCCE5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22" y="1092199"/>
            <a:ext cx="1346178" cy="13461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491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59C77AE3-CC04-2547-9D6C-A9FDCE512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8468898"/>
              </p:ext>
            </p:extLst>
          </p:nvPr>
        </p:nvGraphicFramePr>
        <p:xfrm>
          <a:off x="2148840" y="1112521"/>
          <a:ext cx="9502139" cy="597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865">
                  <a:extLst>
                    <a:ext uri="{9D8B030D-6E8A-4147-A177-3AD203B41FA5}">
                      <a16:colId xmlns="" xmlns:a16="http://schemas.microsoft.com/office/drawing/2014/main" val="3281963926"/>
                    </a:ext>
                  </a:extLst>
                </a:gridCol>
                <a:gridCol w="2006430">
                  <a:extLst>
                    <a:ext uri="{9D8B030D-6E8A-4147-A177-3AD203B41FA5}">
                      <a16:colId xmlns="" xmlns:a16="http://schemas.microsoft.com/office/drawing/2014/main" val="927356576"/>
                    </a:ext>
                  </a:extLst>
                </a:gridCol>
                <a:gridCol w="1149426">
                  <a:extLst>
                    <a:ext uri="{9D8B030D-6E8A-4147-A177-3AD203B41FA5}">
                      <a16:colId xmlns="" xmlns:a16="http://schemas.microsoft.com/office/drawing/2014/main" val="992653105"/>
                    </a:ext>
                  </a:extLst>
                </a:gridCol>
                <a:gridCol w="1086071">
                  <a:extLst>
                    <a:ext uri="{9D8B030D-6E8A-4147-A177-3AD203B41FA5}">
                      <a16:colId xmlns="" xmlns:a16="http://schemas.microsoft.com/office/drawing/2014/main" val="82424857"/>
                    </a:ext>
                  </a:extLst>
                </a:gridCol>
                <a:gridCol w="1140374">
                  <a:extLst>
                    <a:ext uri="{9D8B030D-6E8A-4147-A177-3AD203B41FA5}">
                      <a16:colId xmlns="" xmlns:a16="http://schemas.microsoft.com/office/drawing/2014/main" val="4187466116"/>
                    </a:ext>
                  </a:extLst>
                </a:gridCol>
                <a:gridCol w="1185628">
                  <a:extLst>
                    <a:ext uri="{9D8B030D-6E8A-4147-A177-3AD203B41FA5}">
                      <a16:colId xmlns="" xmlns:a16="http://schemas.microsoft.com/office/drawing/2014/main" val="1578612834"/>
                    </a:ext>
                  </a:extLst>
                </a:gridCol>
                <a:gridCol w="1149425">
                  <a:extLst>
                    <a:ext uri="{9D8B030D-6E8A-4147-A177-3AD203B41FA5}">
                      <a16:colId xmlns="" xmlns:a16="http://schemas.microsoft.com/office/drawing/2014/main" val="188751820"/>
                    </a:ext>
                  </a:extLst>
                </a:gridCol>
                <a:gridCol w="1058920">
                  <a:extLst>
                    <a:ext uri="{9D8B030D-6E8A-4147-A177-3AD203B41FA5}">
                      <a16:colId xmlns="" xmlns:a16="http://schemas.microsoft.com/office/drawing/2014/main" val="3475818736"/>
                    </a:ext>
                  </a:extLst>
                </a:gridCol>
              </a:tblGrid>
              <a:tr h="429892">
                <a:tc rowSpan="2">
                  <a:txBody>
                    <a:bodyPr/>
                    <a:lstStyle/>
                    <a:p>
                      <a:endParaRPr lang="en-GB" sz="150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rgbClr val="C8971F"/>
                          </a:solidFill>
                          <a:latin typeface="The Historia Demo" pitchFamily="2" charset="0"/>
                        </a:rPr>
                        <a:t>option one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200" b="0">
                          <a:solidFill>
                            <a:schemeClr val="bg1"/>
                          </a:solidFill>
                          <a:latin typeface="LIBRARY 3 AM" panose="02000503020000020004" pitchFamily="2" charset="0"/>
                        </a:rPr>
                        <a:t>Everyday</a:t>
                      </a:r>
                      <a:r>
                        <a:rPr lang="en-GB" sz="1500" b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  <a:r>
                        <a:rPr lang="en-GB" sz="1700" b="0" i="0">
                          <a:solidFill>
                            <a:srgbClr val="C8971F"/>
                          </a:solidFill>
                          <a:latin typeface="The Historia Demo" pitchFamily="2" charset="0"/>
                        </a:rPr>
                        <a:t>faves!</a:t>
                      </a: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200" b="0" i="0" dirty="0">
                        <a:solidFill>
                          <a:srgbClr val="C8971F"/>
                        </a:solidFill>
                        <a:latin typeface="The Historia Demo" pitchFamily="2" charset="0"/>
                      </a:endParaRPr>
                    </a:p>
                  </a:txBody>
                  <a:tcPr marL="74295" marR="74295" marT="37148" marB="3714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82839306"/>
                  </a:ext>
                </a:extLst>
              </a:tr>
              <a:tr h="237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Jackets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Pizza &amp; Pasta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Hot Snacks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Sarnies 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Salad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i="0" dirty="0">
                        <a:solidFill>
                          <a:schemeClr val="bg1"/>
                        </a:solidFill>
                        <a:latin typeface="Futura PT Heavy" panose="020B0502020204020303" pitchFamily="34" charset="77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1401634"/>
                  </a:ext>
                </a:extLst>
              </a:tr>
              <a:tr h="944246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MON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Mexican  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Beef Burrito or Quorn Burrito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</a:t>
                      </a:r>
                      <a:r>
                        <a:rPr lang="en-GB" sz="1100" b="0" dirty="0" err="1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Sweetcorn</a:t>
                      </a:r>
                      <a:endParaRPr lang="en-GB" sz="11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Neopolitan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Beany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Pasta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Roasted Vegetable Pesto Baguette (V)</a:t>
                      </a:r>
                      <a:r>
                        <a:rPr lang="en-GB" sz="1100" b="1" baseline="0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fillings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50180897"/>
                  </a:ext>
                </a:extLst>
              </a:tr>
              <a:tr h="1123500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TUE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Peruvian </a:t>
                      </a: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Chicken Burger or The Incredible Vegan Burger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Peruvian Sauces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</a:t>
                      </a:r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Fajita Wedges and </a:t>
                      </a:r>
                      <a:r>
                        <a:rPr lang="en-GB" sz="1100" b="0" dirty="0" err="1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Sweetcorn</a:t>
                      </a:r>
                      <a:endParaRPr lang="en-GB" sz="1100" b="0" dirty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Cheese &amp; Tomato Pasta</a:t>
                      </a:r>
                      <a:r>
                        <a:rPr lang="en-GB" sz="1100" b="1" baseline="0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(V)</a:t>
                      </a:r>
                    </a:p>
                    <a:p>
                      <a:pPr algn="ctr"/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</a:p>
                    <a:p>
                      <a:pPr algn="ctr"/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Chilli Beef Topped Pizza 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Roasted Vegetable Slice (V)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6272875"/>
                  </a:ext>
                </a:extLst>
              </a:tr>
              <a:tr h="1072520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WED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Indian  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Chicken Korma and Rice or </a:t>
                      </a:r>
                      <a:r>
                        <a:rPr lang="en-GB" sz="1100" b="0" dirty="0" err="1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Vege</a:t>
                      </a: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Biryani</a:t>
                      </a: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</a:t>
                      </a:r>
                      <a:r>
                        <a:rPr lang="en-GB" sz="1100" b="0" dirty="0" err="1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Sweetcorn</a:t>
                      </a:r>
                      <a:endParaRPr lang="en-GB" sz="1100" b="0" dirty="0" smtClean="0">
                        <a:solidFill>
                          <a:schemeClr val="bg1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Italian Chicken Pasta</a:t>
                      </a:r>
                    </a:p>
                    <a:p>
                      <a:pPr algn="ctr"/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</a:p>
                    <a:p>
                      <a:pPr algn="ctr"/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Sweetcorn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&amp; Mushroom (V)</a:t>
                      </a:r>
                      <a:endParaRPr lang="en-GB" sz="1100" b="1" dirty="0" smtClean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Cheese &amp; Onion Roll</a:t>
                      </a:r>
                      <a:r>
                        <a:rPr lang="en-GB" sz="1100" b="1" baseline="0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(V)</a:t>
                      </a:r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95651713"/>
                  </a:ext>
                </a:extLst>
              </a:tr>
              <a:tr h="1217934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>
                          <a:solidFill>
                            <a:schemeClr val="bg1"/>
                          </a:solidFill>
                          <a:latin typeface="Futura PT Heavy" panose="020B0502020204020303" pitchFamily="34" charset="77"/>
                        </a:rPr>
                        <a:t>THUR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British  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Battered Fish or Breaded Chicken Strips or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Vegan Sausage Roll</a:t>
                      </a:r>
                    </a:p>
                    <a:p>
                      <a:pPr algn="ctr"/>
                      <a:r>
                        <a:rPr lang="en-GB" sz="1100" b="0" dirty="0" smtClean="0">
                          <a:solidFill>
                            <a:schemeClr val="bg1"/>
                          </a:solidFill>
                          <a:latin typeface="CeraGR-Regular ☞" pitchFamily="2" charset="0"/>
                        </a:rPr>
                        <a:t>with Chips, Peas and Baked Beans 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With a whole load of  hot and cold topping options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Quorn</a:t>
                      </a:r>
                      <a:r>
                        <a:rPr lang="en-GB" sz="1100" b="1" dirty="0" smtClean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Bolognaise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Margherita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Pizza (V)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Sicillian</a:t>
                      </a: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8971F"/>
                          </a:solidFill>
                          <a:effectLst/>
                          <a:uLnTx/>
                          <a:uFillTx/>
                          <a:latin typeface="CeraGR-Regular ☞" pitchFamily="2" charset="0"/>
                          <a:ea typeface="+mn-ea"/>
                          <a:cs typeface="+mn-cs"/>
                        </a:rPr>
                        <a:t> Cheesy Pizza (V)</a:t>
                      </a:r>
                      <a:endParaRPr lang="en-GB" sz="1100" b="1" dirty="0" smtClean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Your favourite </a:t>
                      </a:r>
                      <a:r>
                        <a:rPr lang="en-GB" sz="1100" b="1" dirty="0" err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sarnie</a:t>
                      </a:r>
                      <a:r>
                        <a:rPr lang="en-GB" sz="1100" b="1" dirty="0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 fillings everyday!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rgbClr val="C8971F"/>
                          </a:solidFill>
                          <a:latin typeface="CeraGR-Regular ☞" pitchFamily="2" charset="0"/>
                        </a:rPr>
                        <a:t>Choose from a whole selection of amazingly fresh salad bases and customise as you wish!</a:t>
                      </a: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24913158"/>
                  </a:ext>
                </a:extLst>
              </a:tr>
              <a:tr h="944246">
                <a:tc>
                  <a:txBody>
                    <a:bodyPr/>
                    <a:lstStyle/>
                    <a:p>
                      <a:pPr algn="ctr"/>
                      <a:endParaRPr lang="en-GB" sz="1200" b="1" i="0" dirty="0">
                        <a:solidFill>
                          <a:schemeClr val="bg1"/>
                        </a:solidFill>
                        <a:latin typeface="Futura PT Heavy" panose="020B0502020204020303" pitchFamily="34" charset="77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97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0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8971F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Regular ☞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rgbClr val="C8971F"/>
                        </a:solidFill>
                        <a:latin typeface="CeraGR-Regular ☞" pitchFamily="2" charset="0"/>
                      </a:endParaRPr>
                    </a:p>
                  </a:txBody>
                  <a:tcPr marL="74295" marR="74295" marT="37148" marB="3714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89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988317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2F2BEA-EA46-9A4A-8F84-5C7476A0DC71}"/>
              </a:ext>
            </a:extLst>
          </p:cNvPr>
          <p:cNvSpPr txBox="1"/>
          <p:nvPr/>
        </p:nvSpPr>
        <p:spPr>
          <a:xfrm>
            <a:off x="1143001" y="208279"/>
            <a:ext cx="50153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THIS</a:t>
            </a: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 </a:t>
            </a: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IBRARY 3 AM" panose="02000503020000020004" pitchFamily="2" charset="0"/>
                <a:ea typeface="+mn-ea"/>
                <a:cs typeface="+mn-cs"/>
              </a:rPr>
              <a:t>WEEK’S</a:t>
            </a: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PT Heavy" panose="020B0502020204020303" pitchFamily="34" charset="77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DEB818E-D7AA-C140-842A-F14CA5F68B95}"/>
              </a:ext>
            </a:extLst>
          </p:cNvPr>
          <p:cNvSpPr txBox="1"/>
          <p:nvPr/>
        </p:nvSpPr>
        <p:spPr>
          <a:xfrm>
            <a:off x="4779906" y="208279"/>
            <a:ext cx="25436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>
                <a:ln>
                  <a:noFill/>
                </a:ln>
                <a:solidFill>
                  <a:srgbClr val="C8971F"/>
                </a:solidFill>
                <a:effectLst/>
                <a:uLnTx/>
                <a:uFillTx/>
                <a:latin typeface="The Historia Demo" pitchFamily="2" charset="0"/>
                <a:ea typeface="+mn-ea"/>
                <a:cs typeface="+mn-cs"/>
              </a:rPr>
              <a:t>Eats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C8971F"/>
                </a:solidFill>
                <a:effectLst/>
                <a:uLnTx/>
                <a:uFillTx/>
                <a:latin typeface="The Historia Demo" pitchFamily="2" charset="0"/>
                <a:ea typeface="+mn-ea"/>
                <a:cs typeface="+mn-cs"/>
              </a:rPr>
              <a:t>Week Three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F45C83E-EEA0-41BD-A006-FF394E4EE6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957" y="5442708"/>
            <a:ext cx="1053441" cy="10534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C7DDA39D-9387-43AF-8A59-A30ABA0518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35" y="2829874"/>
            <a:ext cx="1046622" cy="10466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A61B6E0-5456-40F7-A772-8C208EC4C31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837" y="3946397"/>
            <a:ext cx="1354059" cy="13540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2ADB5970-977D-4135-B316-1FC6462AB23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22" y="1092199"/>
            <a:ext cx="1346178" cy="13461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642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7C01168EC5054DB55C1296F1588B27" ma:contentTypeVersion="13" ma:contentTypeDescription="Create a new document." ma:contentTypeScope="" ma:versionID="3b4e918bb15e42e9513ea8aa5bca2977">
  <xsd:schema xmlns:xsd="http://www.w3.org/2001/XMLSchema" xmlns:xs="http://www.w3.org/2001/XMLSchema" xmlns:p="http://schemas.microsoft.com/office/2006/metadata/properties" xmlns:ns3="0226113c-3129-43f9-b08e-240b38d665fb" xmlns:ns4="bae498df-a0f5-4cf7-89b7-baefd9f87416" targetNamespace="http://schemas.microsoft.com/office/2006/metadata/properties" ma:root="true" ma:fieldsID="556860398e43384880eaf9f2fad6cc50" ns3:_="" ns4:_="">
    <xsd:import namespace="0226113c-3129-43f9-b08e-240b38d665fb"/>
    <xsd:import namespace="bae498df-a0f5-4cf7-89b7-baefd9f874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6113c-3129-43f9-b08e-240b38d665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498df-a0f5-4cf7-89b7-baefd9f87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6F1B0C-343C-4E10-B86F-77B1995C329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e498df-a0f5-4cf7-89b7-baefd9f87416"/>
    <ds:schemaRef ds:uri="0226113c-3129-43f9-b08e-240b38d665f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9DAAB4-5907-4742-9B19-3723E1EE5A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420953-4FDD-482D-A662-618C25E411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6113c-3129-43f9-b08e-240b38d665fb"/>
    <ds:schemaRef ds:uri="bae498df-a0f5-4cf7-89b7-baefd9f874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822</Words>
  <Application>Microsoft Office PowerPoint</Application>
  <PresentationFormat>Custom</PresentationFormat>
  <Paragraphs>157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Soulby</dc:creator>
  <cp:lastModifiedBy>user</cp:lastModifiedBy>
  <cp:revision>15</cp:revision>
  <dcterms:created xsi:type="dcterms:W3CDTF">2020-03-02T14:53:44Z</dcterms:created>
  <dcterms:modified xsi:type="dcterms:W3CDTF">2020-07-15T11:08:36Z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0x010100387C01168EC5054DB55C1296F1588B27</vt:lpwstr>
  </property>
</Properties>
</file>